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2"/>
  </p:notesMasterIdLst>
  <p:sldIdLst>
    <p:sldId id="256" r:id="rId2"/>
    <p:sldId id="265" r:id="rId3"/>
    <p:sldId id="263" r:id="rId4"/>
    <p:sldId id="274" r:id="rId5"/>
    <p:sldId id="264" r:id="rId6"/>
    <p:sldId id="260" r:id="rId7"/>
    <p:sldId id="270" r:id="rId8"/>
    <p:sldId id="268" r:id="rId9"/>
    <p:sldId id="266" r:id="rId10"/>
    <p:sldId id="276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66FF"/>
    <a:srgbClr val="33CC33"/>
    <a:srgbClr val="FF00FF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5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1AAEB-135A-4F48-B2E9-2678AE5FA295}" type="datetimeFigureOut">
              <a:rPr lang="zh-CN" altLang="en-US" smtClean="0"/>
              <a:t>2014/12/15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9374C-A235-4311-9A4C-6B66F2DFC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7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374C-A235-4311-9A4C-6B66F2DFC5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93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374C-A235-4311-9A4C-6B66F2DFC5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5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9374C-A235-4311-9A4C-6B66F2DFC5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3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0A1EC-28F1-4978-ADAD-423021373466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924CA-7787-44B3-96F1-5B2EBA1F287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8969-5B51-4912-A11B-085E0D64EE4C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30A08-3432-4F1C-A7CC-9385E2FD87F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B3863-4F45-4D9B-B853-AEDDC34A4E6B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16594-F5A6-48C4-B988-BF5FA36E359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EC58035-7D4D-4B3C-A35F-88CC981A4BE6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74A6F35-93A9-4C24-AF42-94E4812802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464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18BF-9C74-4CBA-A0EA-BD8FEA263AB1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BC884-AB04-4C1A-89EA-C6002A36FCF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C742-8052-43D3-8F43-70067FB1EDE2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9D21B-37C4-4139-8EAA-714BDF376624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A0C48-59C3-46A8-817C-8C6DE45ABFD3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C5D8-9561-410D-B4FF-56E4B85DB25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88867-28CF-4DFB-A68C-B48DA884A208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E6AE3-2EC8-4BD1-B69C-3356B400492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7745E-F748-4C28-AA46-ADA95904A45E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80CD-502D-4B39-BBAF-870F2517A31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8E415-5546-4238-B18D-0B18EE304E08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70D07-125B-4EDF-A8A8-4853F92A5F5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3D54-E311-4BB7-B236-0A52E79D38B5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90581-6C7A-4BA3-8726-A7687EBF2FB9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52D8-7723-42A6-954C-3C66AEE64A37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D2C70-05D9-49F9-B49D-1DCB3FAAF72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EAC5C6D-A334-42F7-96D7-FD155FCE2456}" type="datetime1">
              <a:rPr lang="zh-CN" altLang="en-US" smtClean="0"/>
              <a:t>2014/12/15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ABC513F-5940-4273-80F6-754564D549D4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gi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WordArt 18"/>
          <p:cNvSpPr>
            <a:spLocks noChangeArrowheads="1" noChangeShapeType="1" noTextEdit="1"/>
          </p:cNvSpPr>
          <p:nvPr/>
        </p:nvSpPr>
        <p:spPr bwMode="auto">
          <a:xfrm rot="794247">
            <a:off x="1098107" y="1027657"/>
            <a:ext cx="7056438" cy="259238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27000" dist="177800" dir="11100000" algn="tl" rotWithShape="0">
              <a:prstClr val="black">
                <a:alpha val="93000"/>
              </a:prstClr>
            </a:outerShdw>
          </a:effectLst>
          <a:scene3d>
            <a:camera prst="obliqueBottomLeft"/>
            <a:lightRig rig="threePt" dir="t"/>
          </a:scene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b="1" kern="10" dirty="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直到世界尽头</a:t>
            </a:r>
          </a:p>
        </p:txBody>
      </p:sp>
      <p:pic>
        <p:nvPicPr>
          <p:cNvPr id="2" name="林丹 - 热力战放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6256" y="764704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33" b="86066" l="10000" r="90000">
                        <a14:foregroundMark x1="52462" y1="20082" x2="49077" y2="13115"/>
                        <a14:foregroundMark x1="49077" y1="14344" x2="51077" y2="5533"/>
                        <a14:foregroundMark x1="45385" y1="6967" x2="41846" y2="10861"/>
                        <a14:backgroundMark x1="75846" y1="43443" x2="87077" y2="36885"/>
                        <a14:backgroundMark x1="37846" y1="51844" x2="40462" y2="43033"/>
                        <a14:backgroundMark x1="52769" y1="54098" x2="51385" y2="53689"/>
                        <a14:backgroundMark x1="54000" y1="56352" x2="50462" y2="53279"/>
                        <a14:backgroundMark x1="50000" y1="21516" x2="48154" y2="21516"/>
                        <a14:backgroundMark x1="48154" y1="18033" x2="47077" y2="16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429000"/>
            <a:ext cx="4127500" cy="3098800"/>
          </a:xfrm>
          <a:prstGeom prst="rect">
            <a:avLst/>
          </a:prstGeom>
        </p:spPr>
      </p:pic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>
            <a:off x="4932040" y="3861048"/>
            <a:ext cx="2305050" cy="1655762"/>
          </a:xfrm>
          <a:prstGeom prst="rect">
            <a:avLst/>
          </a:prstGeom>
          <a:noFill/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宋体"/>
                <a:ea typeface="宋体"/>
              </a:rPr>
              <a:t>林丹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6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251520" y="980728"/>
            <a:ext cx="8229600" cy="144016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4400" dirty="0" smtClean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THE END</a:t>
            </a:r>
          </a:p>
          <a:p>
            <a:pPr marL="0" indent="0" algn="ctr">
              <a:buNone/>
            </a:pPr>
            <a:r>
              <a:rPr lang="en-US" altLang="zh-CN" sz="4400" dirty="0" smtClean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THANKS YOUR VIWS</a:t>
            </a:r>
            <a:endParaRPr lang="zh-CN" altLang="en-US" sz="4400" dirty="0">
              <a:solidFill>
                <a:schemeClr val="tx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76872"/>
            <a:ext cx="4286250" cy="40816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1190625" cy="2095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2051206"/>
            <a:ext cx="11906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3203575" y="115888"/>
            <a:ext cx="5483225" cy="6010275"/>
          </a:xfrm>
          <a:ln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indent="-457200">
              <a:lnSpc>
                <a:spcPct val="90000"/>
              </a:lnSpc>
              <a:buNone/>
            </a:pPr>
            <a:r>
              <a:rPr lang="en-US" altLang="zh-CN" sz="8000" b="1" dirty="0" smtClean="0">
                <a:solidFill>
                  <a:schemeClr val="accent5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Super </a:t>
            </a:r>
            <a:r>
              <a:rPr lang="en-US" altLang="zh-CN" sz="8000" b="1" dirty="0" err="1" smtClean="0">
                <a:solidFill>
                  <a:schemeClr val="accent5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dan</a:t>
            </a:r>
            <a:endParaRPr lang="en-US" altLang="zh-CN" sz="8000" b="1" dirty="0" smtClean="0">
              <a:solidFill>
                <a:schemeClr val="accent5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457200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</a:rPr>
              <a:t>奥运</a:t>
            </a:r>
            <a:r>
              <a:rPr lang="zh-CN" altLang="en-US" b="1" dirty="0">
                <a:solidFill>
                  <a:schemeClr val="tx1"/>
                </a:solidFill>
              </a:rPr>
              <a:t>冠军，有“超级丹”之美誉，中国男子羽毛球队单打运动员</a:t>
            </a:r>
            <a:r>
              <a:rPr lang="zh-CN" altLang="en-US" b="1" dirty="0" smtClean="0">
                <a:solidFill>
                  <a:schemeClr val="tx1"/>
                </a:solidFill>
              </a:rPr>
              <a:t>。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457200">
              <a:lnSpc>
                <a:spcPct val="90000"/>
              </a:lnSpc>
              <a:buNone/>
            </a:pPr>
            <a:r>
              <a:rPr lang="en-US" altLang="zh-CN" b="1" dirty="0" smtClean="0">
                <a:solidFill>
                  <a:schemeClr val="tx1"/>
                </a:solidFill>
              </a:rPr>
              <a:t>2002</a:t>
            </a:r>
            <a:r>
              <a:rPr lang="zh-CN" altLang="en-US" b="1" dirty="0">
                <a:solidFill>
                  <a:schemeClr val="tx1"/>
                </a:solidFill>
              </a:rPr>
              <a:t>年</a:t>
            </a:r>
            <a:r>
              <a:rPr lang="en-US" altLang="zh-CN" b="1" dirty="0">
                <a:solidFill>
                  <a:schemeClr val="tx1"/>
                </a:solidFill>
              </a:rPr>
              <a:t>8</a:t>
            </a:r>
            <a:r>
              <a:rPr lang="zh-CN" altLang="en-US" b="1" dirty="0">
                <a:solidFill>
                  <a:schemeClr val="tx1"/>
                </a:solidFill>
              </a:rPr>
              <a:t>月，不满</a:t>
            </a:r>
            <a:r>
              <a:rPr lang="en-US" altLang="zh-CN" b="1" dirty="0">
                <a:solidFill>
                  <a:schemeClr val="tx1"/>
                </a:solidFill>
              </a:rPr>
              <a:t>19</a:t>
            </a:r>
            <a:r>
              <a:rPr lang="zh-CN" altLang="en-US" b="1" dirty="0">
                <a:solidFill>
                  <a:schemeClr val="tx1"/>
                </a:solidFill>
              </a:rPr>
              <a:t>岁的林丹登上国际羽联排名第一的位置</a:t>
            </a:r>
            <a:r>
              <a:rPr lang="zh-CN" altLang="en-US" b="1" dirty="0" smtClean="0">
                <a:solidFill>
                  <a:schemeClr val="tx1"/>
                </a:solidFill>
              </a:rPr>
              <a:t>。</a:t>
            </a:r>
            <a:r>
              <a:rPr lang="en-US" altLang="zh-CN" b="1" dirty="0" smtClean="0">
                <a:solidFill>
                  <a:schemeClr val="tx1"/>
                </a:solidFill>
              </a:rPr>
              <a:t>2008</a:t>
            </a:r>
            <a:r>
              <a:rPr lang="zh-CN" altLang="en-US" b="1" dirty="0">
                <a:solidFill>
                  <a:schemeClr val="tx1"/>
                </a:solidFill>
              </a:rPr>
              <a:t>年北京奥运会、</a:t>
            </a:r>
            <a:r>
              <a:rPr lang="en-US" altLang="zh-CN" b="1" dirty="0">
                <a:solidFill>
                  <a:schemeClr val="tx1"/>
                </a:solidFill>
              </a:rPr>
              <a:t>2012</a:t>
            </a:r>
            <a:r>
              <a:rPr lang="zh-CN" altLang="en-US" b="1" dirty="0">
                <a:solidFill>
                  <a:schemeClr val="tx1"/>
                </a:solidFill>
              </a:rPr>
              <a:t>年伦敦奥运会男子单打项目冠军</a:t>
            </a:r>
            <a:r>
              <a:rPr lang="zh-CN" altLang="en-US" b="1" dirty="0" smtClean="0">
                <a:solidFill>
                  <a:schemeClr val="tx1"/>
                </a:solidFill>
              </a:rPr>
              <a:t>。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marL="0" indent="457200" eaLnBrk="0">
              <a:lnSpc>
                <a:spcPct val="90000"/>
              </a:lnSpc>
              <a:buNone/>
            </a:pPr>
            <a:r>
              <a:rPr lang="zh-CN" altLang="en-US" b="1" dirty="0" smtClean="0">
                <a:solidFill>
                  <a:schemeClr val="tx1"/>
                </a:solidFill>
              </a:rPr>
              <a:t> 羽毛球</a:t>
            </a:r>
            <a:r>
              <a:rPr lang="zh-CN" altLang="en-US" b="1" dirty="0">
                <a:solidFill>
                  <a:schemeClr val="tx1"/>
                </a:solidFill>
              </a:rPr>
              <a:t>运动历史上第一位集奥运冠军、世锦赛冠军、世界杯冠军、亚运会冠军、亚锦赛冠军、全英赛冠军以及多座世界羽联超级系列赛冠军于一身的全满贯球员。</a:t>
            </a:r>
            <a:endParaRPr lang="en-US" altLang="zh-CN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altLang="zh-CN" dirty="0"/>
          </a:p>
        </p:txBody>
      </p:sp>
      <p:pic>
        <p:nvPicPr>
          <p:cNvPr id="143364" name="Picture 4" descr="a5c27d1ed21b0ef4a871b1c9ddc451da80cb39dbb7fd1eb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4" b="98879" l="2999" r="97132">
                        <a14:foregroundMark x1="22686" y1="89501" x2="70013" y2="89704"/>
                        <a14:foregroundMark x1="27379" y1="81142" x2="51760" y2="95413"/>
                        <a14:foregroundMark x1="56714" y1="81142" x2="75750" y2="98879"/>
                        <a14:foregroundMark x1="71056" y1="70133" x2="74446" y2="59735"/>
                        <a14:foregroundMark x1="49413" y1="80836" x2="46415" y2="79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87700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5224"/>
            <a:ext cx="2267744" cy="1512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5445224"/>
            <a:ext cx="2195736" cy="1412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>
          <a:xfrm>
            <a:off x="75591" y="2913421"/>
            <a:ext cx="5940425" cy="17289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 smtClean="0"/>
              <a:t>     </a:t>
            </a:r>
            <a:r>
              <a:rPr lang="zh-CN" altLang="en-US" sz="3200" dirty="0" smtClean="0">
                <a:latin typeface="+mj-ea"/>
                <a:ea typeface="+mj-ea"/>
              </a:rPr>
              <a:t>林丹从追逐小时候的一个梦想，一</a:t>
            </a:r>
            <a:r>
              <a:rPr lang="zh-CN" altLang="en-US" sz="3200" dirty="0">
                <a:latin typeface="+mj-ea"/>
                <a:ea typeface="+mj-ea"/>
              </a:rPr>
              <a:t>步一步成为世界首位拿到羽毛球全满贯的</a:t>
            </a:r>
            <a:r>
              <a:rPr lang="zh-CN" altLang="en-US" sz="3200" dirty="0" smtClean="0">
                <a:latin typeface="+mj-ea"/>
                <a:ea typeface="+mj-ea"/>
              </a:rPr>
              <a:t>运动员</a:t>
            </a:r>
            <a:r>
              <a:rPr lang="zh-CN" altLang="en-US" sz="3200" dirty="0">
                <a:latin typeface="+mj-ea"/>
                <a:ea typeface="+mj-ea"/>
              </a:rPr>
              <a:t>，</a:t>
            </a:r>
            <a:r>
              <a:rPr lang="zh-CN" altLang="en-US" sz="3200" dirty="0" smtClean="0">
                <a:latin typeface="+mj-ea"/>
                <a:ea typeface="+mj-ea"/>
              </a:rPr>
              <a:t>依靠的是他对冠军梦想无比坚定的信念。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531440"/>
            <a:ext cx="8229600" cy="3600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                            </a:t>
            </a:r>
          </a:p>
        </p:txBody>
      </p:sp>
      <p:pic>
        <p:nvPicPr>
          <p:cNvPr id="123910" name="Picture 6" descr="201012141856426245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924175"/>
            <a:ext cx="31623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3668" y="615507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梦想的火花</a:t>
            </a:r>
            <a:endParaRPr lang="zh-CN" altLang="en-US" sz="54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6" y="4581128"/>
            <a:ext cx="2210414" cy="2265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76338" y="2132856"/>
            <a:ext cx="5464117" cy="4320480"/>
          </a:xfrm>
        </p:spPr>
        <p:txBody>
          <a:bodyPr>
            <a:noAutofit/>
          </a:bodyPr>
          <a:lstStyle/>
          <a:p>
            <a:pPr marL="0" indent="45720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他早期有段时间经常是在第一轮就输了比赛，被戏称为“林一轮”。还有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2004</a:t>
            </a:r>
            <a:r>
              <a:rPr lang="zh-CN" altLang="en-US" dirty="0" smtClean="0">
                <a:solidFill>
                  <a:schemeClr val="tx1"/>
                </a:solidFill>
              </a:rPr>
              <a:t>年奥运会，以世界排名第一身份参赛的林丹，是最大的夺冠热门居然首轮爆冷</a:t>
            </a:r>
            <a:r>
              <a:rPr lang="zh-CN" altLang="en-US" dirty="0">
                <a:solidFill>
                  <a:schemeClr val="tx1"/>
                </a:solidFill>
              </a:rPr>
              <a:t>惨败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45720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一时间，人们纷纷对他有了质疑，他</a:t>
            </a:r>
            <a:r>
              <a:rPr lang="zh-CN" altLang="en-US" dirty="0">
                <a:solidFill>
                  <a:schemeClr val="tx1"/>
                </a:solidFill>
              </a:rPr>
              <a:t>那时承受着国内国外莫大的舆论</a:t>
            </a:r>
            <a:r>
              <a:rPr lang="zh-CN" altLang="en-US" dirty="0" smtClean="0">
                <a:solidFill>
                  <a:schemeClr val="tx1"/>
                </a:solidFill>
              </a:rPr>
              <a:t>压力。可他并没有自暴自弃，而是不断地刻苦磨练自己，努力提高自己的技术。国家羽毛球队总教练李永波说过：“林丹是球队里训练最刻苦的人。”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506496"/>
          </a:xfrm>
        </p:spPr>
        <p:txBody>
          <a:bodyPr/>
          <a:lstStyle/>
          <a:p>
            <a:r>
              <a:rPr lang="zh-CN" altLang="en-US" dirty="0" smtClean="0"/>
              <a:t>然而，冠军之路并不一帆风顺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3059832" cy="4581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9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2" name="Rectangle 4"/>
          <p:cNvSpPr>
            <a:spLocks noGrp="1" noChangeArrowheads="1"/>
          </p:cNvSpPr>
          <p:nvPr>
            <p:ph/>
          </p:nvPr>
        </p:nvSpPr>
        <p:spPr>
          <a:xfrm>
            <a:off x="0" y="332656"/>
            <a:ext cx="9144000" cy="2088232"/>
          </a:xfrm>
        </p:spPr>
        <p:txBody>
          <a:bodyPr>
            <a:normAutofit fontScale="92500" lnSpcReduction="20000"/>
          </a:bodyPr>
          <a:lstStyle/>
          <a:p>
            <a:pPr marL="0" indent="457200">
              <a:buNone/>
            </a:pPr>
            <a:r>
              <a:rPr lang="zh-CN" altLang="en-US" dirty="0"/>
              <a:t>从北京到伦敦，</a:t>
            </a:r>
            <a:r>
              <a:rPr lang="en-US" altLang="zh-CN" dirty="0"/>
              <a:t>12304</a:t>
            </a:r>
            <a:r>
              <a:rPr lang="zh-CN" altLang="en-US" dirty="0"/>
              <a:t>公里。当伦敦刚刚入夜的时候，北京的天空正要微亮。而对我来说，从北京到伦敦的距离，是整整四年。它漫长难耐，又让你觉得只争朝夕 。</a:t>
            </a:r>
          </a:p>
          <a:p>
            <a:pPr marL="0" indent="457200">
              <a:buNone/>
            </a:pPr>
            <a:r>
              <a:rPr lang="zh-CN" altLang="en-US" dirty="0" smtClean="0"/>
              <a:t>通过</a:t>
            </a:r>
            <a:r>
              <a:rPr lang="zh-CN" altLang="en-US" dirty="0"/>
              <a:t>自己的努力和坚持</a:t>
            </a:r>
            <a:r>
              <a:rPr lang="zh-CN" altLang="en-US" dirty="0" smtClean="0"/>
              <a:t>是可以</a:t>
            </a:r>
            <a:r>
              <a:rPr lang="zh-CN" altLang="en-US" dirty="0"/>
              <a:t>做到让别人刮目相看的。</a:t>
            </a:r>
          </a:p>
          <a:p>
            <a:pPr>
              <a:buFontTx/>
              <a:buNone/>
            </a:pPr>
            <a:r>
              <a:rPr lang="zh-CN" altLang="en-US" dirty="0"/>
              <a:t>   </a:t>
            </a:r>
          </a:p>
          <a:p>
            <a:pPr>
              <a:buFontTx/>
              <a:buNone/>
            </a:pPr>
            <a:r>
              <a:rPr lang="zh-CN" altLang="en-US" dirty="0"/>
              <a:t>   </a:t>
            </a:r>
            <a:endParaRPr lang="zh-CN" altLang="en-US" dirty="0">
              <a:solidFill>
                <a:schemeClr val="hlink"/>
              </a:solidFill>
            </a:endParaRPr>
          </a:p>
          <a:p>
            <a:endParaRPr lang="zh-CN" altLang="en-US" dirty="0"/>
          </a:p>
          <a:p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215372" y="2780928"/>
            <a:ext cx="3194401" cy="1200329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成绩唯有用一滴滴的汗水，一分分的拼搏才能换来！！！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1" y="4667935"/>
            <a:ext cx="2438400" cy="1371600"/>
          </a:xfrm>
          <a:prstGeom prst="rect">
            <a:avLst/>
          </a:prstGeom>
        </p:spPr>
      </p:pic>
      <p:pic>
        <p:nvPicPr>
          <p:cNvPr id="8" name="Picture 4" descr="1344476922879_20120807135211bbb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8738" y="2997200"/>
            <a:ext cx="2735262" cy="3860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4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4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49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9" name="Rectangle 65"/>
          <p:cNvSpPr>
            <a:spLocks noGrp="1" noChangeArrowheads="1"/>
          </p:cNvSpPr>
          <p:nvPr>
            <p:ph/>
          </p:nvPr>
        </p:nvSpPr>
        <p:spPr>
          <a:xfrm>
            <a:off x="179512" y="188640"/>
            <a:ext cx="8856984" cy="1728192"/>
          </a:xfrm>
          <a:ln>
            <a:noFill/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4400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丹</a:t>
            </a:r>
            <a:r>
              <a:rPr lang="zh-CN" altLang="en-US" sz="4400" dirty="0" smtClean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哥说：</a:t>
            </a:r>
            <a:r>
              <a:rPr lang="zh-CN" altLang="en-US" dirty="0" smtClean="0"/>
              <a:t>任何</a:t>
            </a:r>
            <a:r>
              <a:rPr lang="zh-CN" altLang="en-US" dirty="0"/>
              <a:t>时候都不要去怀疑自己，或是羡慕别人。做好自己，全力以赴的把握好每一天，不要太计较最终的结果。这个过程只是迟早和长短而已，最终都会有属于自己的天地和展现自己价值的</a:t>
            </a:r>
            <a:r>
              <a:rPr lang="zh-CN" altLang="en-US" dirty="0" smtClean="0"/>
              <a:t>一天</a:t>
            </a:r>
            <a:endParaRPr lang="zh-CN" altLang="en-US" dirty="0"/>
          </a:p>
        </p:txBody>
      </p:sp>
      <p:sp>
        <p:nvSpPr>
          <p:cNvPr id="88077" name="Rectangle 1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05400" y="1628775"/>
            <a:ext cx="4038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800"/>
              <a:t>                                                           </a:t>
            </a:r>
          </a:p>
        </p:txBody>
      </p:sp>
      <p:pic>
        <p:nvPicPr>
          <p:cNvPr id="88132" name="Picture 68" descr="61f76332ea0a43b1976fbbfd686c7e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8388"/>
            <a:ext cx="4843463" cy="32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6056" y="2708920"/>
            <a:ext cx="2016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华文楷体" pitchFamily="2" charset="-122"/>
                <a:ea typeface="华文楷体" pitchFamily="2" charset="-122"/>
              </a:rPr>
              <a:t>林丹在“林一轮”的失败嘲笑中不放弃不低头，耐心训练等待机遇最终取得世界冠军。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8" name="Rectangle 12"/>
          <p:cNvSpPr>
            <a:spLocks noGrp="1" noChangeArrowheads="1"/>
          </p:cNvSpPr>
          <p:nvPr>
            <p:ph/>
          </p:nvPr>
        </p:nvSpPr>
        <p:spPr>
          <a:xfrm>
            <a:off x="228600" y="188640"/>
            <a:ext cx="8686800" cy="1916831"/>
          </a:xfrm>
        </p:spPr>
        <p:txBody>
          <a:bodyPr/>
          <a:lstStyle/>
          <a:p>
            <a:pPr indent="274320">
              <a:buFontTx/>
              <a:buNone/>
            </a:pPr>
            <a:r>
              <a:rPr lang="zh-CN" altLang="en-US" sz="2000" dirty="0" smtClean="0">
                <a:solidFill>
                  <a:schemeClr val="tx1"/>
                </a:solidFill>
              </a:rPr>
              <a:t>看到</a:t>
            </a:r>
            <a:r>
              <a:rPr lang="zh-CN" altLang="en-US" sz="2000" dirty="0">
                <a:solidFill>
                  <a:schemeClr val="tx1"/>
                </a:solidFill>
              </a:rPr>
              <a:t>他从“林一轮”到世界冠军的</a:t>
            </a:r>
            <a:r>
              <a:rPr lang="zh-CN" altLang="en-US" sz="2000" dirty="0" smtClean="0">
                <a:solidFill>
                  <a:schemeClr val="tx1"/>
                </a:solidFill>
              </a:rPr>
              <a:t>一路</a:t>
            </a:r>
            <a:r>
              <a:rPr lang="zh-CN" altLang="en-US" sz="2000" dirty="0">
                <a:solidFill>
                  <a:schemeClr val="tx1"/>
                </a:solidFill>
              </a:rPr>
              <a:t>坎坷，我就觉得好像我们的人生</a:t>
            </a:r>
            <a:r>
              <a:rPr lang="zh-CN" altLang="en-US" sz="2000" dirty="0" smtClean="0">
                <a:solidFill>
                  <a:schemeClr val="tx1"/>
                </a:solidFill>
              </a:rPr>
              <a:t>一样，都</a:t>
            </a:r>
            <a:r>
              <a:rPr lang="zh-CN" altLang="en-US" sz="2000" dirty="0">
                <a:solidFill>
                  <a:schemeClr val="tx1"/>
                </a:solidFill>
              </a:rPr>
              <a:t>要经历波折才能到达成功。</a:t>
            </a:r>
            <a:r>
              <a:rPr lang="zh-CN" altLang="en-US" sz="2000" dirty="0" smtClean="0">
                <a:solidFill>
                  <a:schemeClr val="tx1"/>
                </a:solidFill>
              </a:rPr>
              <a:t>我们要</a:t>
            </a:r>
            <a:r>
              <a:rPr lang="zh-CN" altLang="en-US" sz="2000" dirty="0">
                <a:solidFill>
                  <a:schemeClr val="tx1"/>
                </a:solidFill>
              </a:rPr>
              <a:t>始终记住，没有努力没有坎坷的人生算不上真正的人生。当我自己</a:t>
            </a:r>
            <a:r>
              <a:rPr lang="zh-CN" altLang="en-US" sz="2000" dirty="0" smtClean="0">
                <a:solidFill>
                  <a:schemeClr val="tx1"/>
                </a:solidFill>
              </a:rPr>
              <a:t>失败时</a:t>
            </a:r>
            <a:r>
              <a:rPr lang="zh-CN" altLang="en-US" sz="2000" dirty="0">
                <a:solidFill>
                  <a:schemeClr val="tx1"/>
                </a:solidFill>
              </a:rPr>
              <a:t>，我会记得想想超级丹，想着他和我们一样，都是执著追梦的人，都是</a:t>
            </a:r>
            <a:r>
              <a:rPr lang="zh-CN" altLang="en-US" sz="2000" dirty="0" smtClean="0">
                <a:solidFill>
                  <a:schemeClr val="tx1"/>
                </a:solidFill>
              </a:rPr>
              <a:t>为成功</a:t>
            </a:r>
            <a:r>
              <a:rPr lang="zh-CN" altLang="en-US" sz="2000" dirty="0">
                <a:solidFill>
                  <a:schemeClr val="tx1"/>
                </a:solidFill>
              </a:rPr>
              <a:t>不断努力的人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4479925" y="3108325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/>
              <a:t/>
            </a:r>
            <a:br>
              <a:rPr lang="en-US" altLang="zh-CN"/>
            </a:br>
            <a:endParaRPr lang="en-US" altLang="zh-CN"/>
          </a:p>
        </p:txBody>
      </p:sp>
      <p:pic>
        <p:nvPicPr>
          <p:cNvPr id="208911" name="Picture 15" descr="16705539867797260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83" y="3606765"/>
            <a:ext cx="4270375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89e2289c6e393d4150650870260328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8" y="1962136"/>
            <a:ext cx="3255918" cy="488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70" name="Rectangle 14"/>
          <p:cNvSpPr>
            <a:spLocks noGrp="1" noChangeArrowheads="1"/>
          </p:cNvSpPr>
          <p:nvPr>
            <p:ph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indent="274320" algn="just">
              <a:buFontTx/>
              <a:buNone/>
            </a:pPr>
            <a:r>
              <a:rPr lang="zh-CN" altLang="en-US" sz="2000" dirty="0" smtClean="0"/>
              <a:t>有</a:t>
            </a:r>
            <a:r>
              <a:rPr lang="zh-CN" altLang="en-US" sz="2000" dirty="0"/>
              <a:t>多少人体会到世界冠军</a:t>
            </a:r>
            <a:r>
              <a:rPr lang="zh-CN" altLang="en-US" sz="2000" dirty="0" smtClean="0"/>
              <a:t>的压力</a:t>
            </a:r>
            <a:r>
              <a:rPr lang="zh-CN" altLang="en-US" sz="2000" dirty="0"/>
              <a:t>，平心而论，我没有</a:t>
            </a:r>
            <a:r>
              <a:rPr lang="zh-CN" altLang="en-US" sz="2000" dirty="0" smtClean="0"/>
              <a:t>。他不仅仅是</a:t>
            </a:r>
            <a:r>
              <a:rPr lang="zh-CN" altLang="en-US" sz="2000" dirty="0"/>
              <a:t>拥有</a:t>
            </a:r>
            <a:r>
              <a:rPr lang="zh-CN" altLang="en-US" sz="2000" dirty="0" smtClean="0"/>
              <a:t>最高     荣誉的</a:t>
            </a:r>
            <a:r>
              <a:rPr lang="zh-CN" altLang="en-US" sz="2000" dirty="0"/>
              <a:t>羽毛球运动员，他还是个普普通通的</a:t>
            </a:r>
            <a:r>
              <a:rPr lang="en-US" altLang="zh-CN" sz="2000" dirty="0"/>
              <a:t>80</a:t>
            </a:r>
            <a:r>
              <a:rPr lang="zh-CN" altLang="en-US" sz="2000" dirty="0"/>
              <a:t>后，和</a:t>
            </a:r>
            <a:r>
              <a:rPr lang="zh-CN" altLang="en-US" sz="2000" dirty="0" smtClean="0"/>
              <a:t>普通人</a:t>
            </a:r>
            <a:r>
              <a:rPr lang="zh-CN" altLang="en-US" sz="2000" dirty="0"/>
              <a:t>一样有伤心，有失落，有被误解的时候，他不是</a:t>
            </a:r>
            <a:r>
              <a:rPr lang="zh-CN" altLang="en-US" sz="2000" dirty="0" smtClean="0"/>
              <a:t>超人</a:t>
            </a:r>
            <a:r>
              <a:rPr lang="zh-CN" altLang="en-US" sz="2000" dirty="0"/>
              <a:t>，只是像我们一样的平凡人。但是，平凡的人也</a:t>
            </a:r>
            <a:r>
              <a:rPr lang="zh-CN" altLang="en-US" sz="2000" dirty="0" smtClean="0"/>
              <a:t>可以做出</a:t>
            </a:r>
            <a:r>
              <a:rPr lang="zh-CN" altLang="en-US" sz="2000" dirty="0"/>
              <a:t>不平凡的事情</a:t>
            </a:r>
            <a:r>
              <a:rPr lang="zh-CN" altLang="en-US" sz="2000" dirty="0" smtClean="0"/>
              <a:t>。 </a:t>
            </a:r>
            <a:endParaRPr lang="en-US" altLang="zh-CN" sz="2000" dirty="0" smtClean="0"/>
          </a:p>
          <a:p>
            <a:pPr indent="274320" algn="just">
              <a:buFontTx/>
              <a:buNone/>
            </a:pPr>
            <a:r>
              <a:rPr lang="zh-CN" altLang="en-US" sz="2000" dirty="0" smtClean="0"/>
              <a:t>“人生如赛场，即使不被看好，也能实现翻转。” 我联想到</a:t>
            </a:r>
            <a:r>
              <a:rPr lang="zh-CN" altLang="en-US" sz="2000" dirty="0"/>
              <a:t>了</a:t>
            </a:r>
            <a:r>
              <a:rPr lang="zh-CN" altLang="en-US" sz="2000" dirty="0" smtClean="0"/>
              <a:t>自己，我</a:t>
            </a:r>
            <a:r>
              <a:rPr lang="zh-CN" altLang="en-US" sz="2000" dirty="0"/>
              <a:t>的成绩并不优秀，不被看好，但我也有自己的目标，</a:t>
            </a:r>
            <a:r>
              <a:rPr lang="zh-CN" altLang="en-US" sz="2000" dirty="0" smtClean="0"/>
              <a:t>自己</a:t>
            </a:r>
            <a:r>
              <a:rPr lang="zh-CN" altLang="en-US" sz="2000" dirty="0"/>
              <a:t>的梦想，看到丹哥这句话，我有勇气了，我要加油，</a:t>
            </a:r>
            <a:r>
              <a:rPr lang="zh-CN" altLang="en-US" sz="2000" dirty="0" smtClean="0"/>
              <a:t>实现</a:t>
            </a:r>
            <a:r>
              <a:rPr lang="zh-CN" altLang="en-US" sz="2000" dirty="0"/>
              <a:t>翻转。任何人的成功都不是轻易得来的，需要</a:t>
            </a:r>
            <a:r>
              <a:rPr lang="zh-CN" altLang="en-US" sz="2000" dirty="0" smtClean="0"/>
              <a:t>一朝一夕的</a:t>
            </a:r>
            <a:r>
              <a:rPr lang="zh-CN" altLang="en-US" sz="2000" dirty="0"/>
              <a:t>努力，丹哥</a:t>
            </a:r>
            <a:r>
              <a:rPr lang="zh-CN" altLang="en-US" sz="2000" dirty="0" smtClean="0"/>
              <a:t>用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年</a:t>
            </a:r>
            <a:r>
              <a:rPr lang="zh-CN" altLang="en-US" sz="2000" dirty="0"/>
              <a:t>羽毛球生涯证明了自己。</a:t>
            </a:r>
            <a:endParaRPr lang="zh-CN" altLang="en-US" dirty="0"/>
          </a:p>
        </p:txBody>
      </p:sp>
      <p:pic>
        <p:nvPicPr>
          <p:cNvPr id="147476" name="Picture 20" descr="9cfa3dac81a14f26b4cc6c25bd3d91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79" y="2830080"/>
            <a:ext cx="3216621" cy="40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077072"/>
            <a:ext cx="2505075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47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2000"/>
                                        <p:tgtEl>
                                          <p:spTgt spid="147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9144000" cy="6858000"/>
          </a:xfr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</p:spPr>
        <p:txBody>
          <a:bodyPr/>
          <a:lstStyle/>
          <a:p>
            <a:pPr marL="0" indent="457200">
              <a:buNone/>
            </a:pPr>
            <a:r>
              <a:rPr lang="zh-CN" altLang="en-US" dirty="0" smtClean="0"/>
              <a:t>我们</a:t>
            </a:r>
            <a:r>
              <a:rPr lang="zh-CN" altLang="en-US" dirty="0"/>
              <a:t>都很平凡，但是我们可以</a:t>
            </a:r>
            <a:r>
              <a:rPr lang="zh-CN" altLang="en-US" dirty="0" smtClean="0"/>
              <a:t>做成</a:t>
            </a:r>
            <a:r>
              <a:rPr lang="zh-CN" altLang="en-US" dirty="0"/>
              <a:t>一些不平凡的事。</a:t>
            </a:r>
          </a:p>
          <a:p>
            <a:pPr marL="0" indent="457200">
              <a:buNone/>
            </a:pPr>
            <a:r>
              <a:rPr lang="zh-CN" altLang="en-US" dirty="0"/>
              <a:t>生命就是一场与自己的赛跑，即使到最后要跌倒，也要留给世间一个美丽的姿态。</a:t>
            </a:r>
          </a:p>
          <a:p>
            <a:pPr marL="0" indent="457200">
              <a:buNone/>
            </a:pPr>
            <a:r>
              <a:rPr lang="zh-CN" altLang="en-US" dirty="0"/>
              <a:t>即便伦敦奥运会是我最后一届奥运会，即便多年后林丹这个名字已经模糊得像一个符号，但是我还有可爱的你们。我会记得在青春似火的年纪，我们一起走过的岁月。那些共同的记忆还会延续下去，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直到世界</a:t>
            </a:r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尽头</a:t>
            </a:r>
            <a:r>
              <a:rPr lang="en-US" altLang="zh-CN" sz="3600" dirty="0" smtClean="0"/>
              <a:t>!</a:t>
            </a:r>
            <a:endParaRPr lang="zh-CN" altLang="en-US" sz="3600" dirty="0"/>
          </a:p>
          <a:p>
            <a:pPr>
              <a:buFontTx/>
              <a:buNone/>
            </a:pPr>
            <a:r>
              <a:rPr lang="zh-CN" alt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4479925" y="3017838"/>
            <a:ext cx="18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2400"/>
              <a:t/>
            </a:r>
            <a:br>
              <a:rPr lang="en-US" altLang="zh-CN" sz="2400"/>
            </a:br>
            <a:endParaRPr lang="en-US" altLang="zh-CN" sz="2400"/>
          </a:p>
        </p:txBody>
      </p:sp>
      <p:pic>
        <p:nvPicPr>
          <p:cNvPr id="144393" name="Picture 9" descr="13328030_6187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29000"/>
            <a:ext cx="377991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470_120808102957_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0968"/>
            <a:ext cx="4211960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1095</TotalTime>
  <Words>740</Words>
  <Application>Microsoft Office PowerPoint</Application>
  <PresentationFormat>全屏显示(4:3)</PresentationFormat>
  <Paragraphs>34</Paragraphs>
  <Slides>10</Slides>
  <Notes>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波形</vt:lpstr>
      <vt:lpstr>PowerPoint 演示文稿</vt:lpstr>
      <vt:lpstr>PowerPoint 演示文稿</vt:lpstr>
      <vt:lpstr>                            </vt:lpstr>
      <vt:lpstr>然而，冠军之路并不一帆风顺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Microsoft</cp:lastModifiedBy>
  <cp:revision>60</cp:revision>
  <dcterms:created xsi:type="dcterms:W3CDTF">2013-02-05T03:36:41Z</dcterms:created>
  <dcterms:modified xsi:type="dcterms:W3CDTF">2014-12-15T03:15:25Z</dcterms:modified>
</cp:coreProperties>
</file>